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5"/>
    <p:restoredTop sz="94667"/>
  </p:normalViewPr>
  <p:slideViewPr>
    <p:cSldViewPr snapToGrid="0">
      <p:cViewPr varScale="1">
        <p:scale>
          <a:sx n="63" d="100"/>
          <a:sy n="63" d="100"/>
        </p:scale>
        <p:origin x="20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1CC60-FFF4-C9C8-5211-9EF5F4A80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92AFDF-F8A4-DEAE-FF36-EABEE88E5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BFFD0B-AD04-A74F-B21C-E929D421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C7DB96-84BB-D815-4A0C-BC0E64E5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4F109E-F7E2-919F-6FAC-4F986986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01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D2F6B-9419-8DEC-7EC9-1BBC4666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D00507-4EAE-343A-1F75-2A99C09A5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FDA00E-D016-5EA3-2873-F9D18B2D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36B780-D803-7199-244F-ECA2EA45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E67232-DE4F-39B6-892B-3F57D530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77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88FED06-08C8-B7F8-C409-B868BEB8D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6C8845-72DE-AC39-F0CF-1180387C6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A12B78-59E9-609C-2B0F-FA06BB37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808B9A-274B-BA3F-2AB6-0A4889D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BF5074-55FC-B2F1-09E0-D2E81597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04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9DCC6-4E98-780C-C4A8-577D28CC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69C65B-51F5-638A-2B63-B87C2B83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AD5EB5-D5E5-6B77-F036-C72312DA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1FB912-20C6-F5F9-3EC8-1D47D3AC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467518-6924-AAA6-D3FB-2AB7690B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6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22B08-1B99-47A5-545D-CEB9B7E2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DF1101-94E9-0567-5532-25F54149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BD517-5CA1-A8C1-08AD-4C90A825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C9A5E2-2D0D-883E-54AE-0696B1F3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4DA9EC-D783-D9EE-5A35-1ABA7533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40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D1049-8B60-D26B-4DD1-F74E24E1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918DC3-600A-F37C-91E3-B3F0CFC56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0B9A0B-90DF-2DEC-12DE-F5F3F6725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B26B5C-AA8B-2FA5-A3F3-2839B86E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47B6D8-962F-CCA7-4652-71EB5DA9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EC1345-6E4B-DEB8-34E1-C6142ED5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37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F868D-9940-3E47-FB94-8378F50C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0D583D-B566-E6F8-1982-99C58AD4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D89B27-FB9F-9FC6-5F7D-1FB9397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C18F4A-8EDC-8982-15DB-66FAB7D46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38801D-F3D8-3799-54E4-ABCAA5C15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847B87-7A14-7BDE-FE14-4CBDA5C8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985FC4-9CEF-1235-265B-675C8CC0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095A862-F442-F5D2-9787-4126B60D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1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25916-6D58-7110-D4B8-D07969A3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1A0BB2-8D22-1E42-EF82-1529BF17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8347EB-8F62-147A-AD57-80ED6DF4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696E55-1155-3FCB-FB4F-AAA4BA40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32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22C96D-EC65-3C0A-E1B4-11C5EBAF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D00F8E-218F-5614-69F6-B31582E2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33851C-90A5-0451-1CF5-BC630A48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61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A5267-FF78-5725-9BD9-95BE0B2D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6A6E63-E8B9-2C93-7A94-D6E3AA470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F00A2C-A4E5-D9CD-81AF-1787C11D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7EDAE3-7424-34DA-2045-872CF4B7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B001E4-A015-E207-35C4-DCEA86D8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E13C2-1854-FC2F-EE07-2C538DEA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36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701C9-5D1D-FCDA-DC34-667B080B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069DE0-FAB7-DDB0-C133-8DE8585DB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FC1D3C-BDEA-3E8D-A358-DCED90969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BE883C-DAA4-B465-D22D-86C4D936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353133-4EC1-BD71-1EFB-817D3930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4D441B-B4A6-4138-33E2-1992B8AE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40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256EACC-621B-0E60-C4FA-848EED9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2DD593-62B1-B586-1D57-B40399036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87F075-22D0-2382-6C98-EE7C8878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B642C2-BF94-A14A-8CCE-4B5D78C5597C}" type="datetimeFigureOut">
              <a:rPr lang="de-DE" smtClean="0"/>
              <a:t>29.05.26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85E3D5-7736-AA6E-A154-601F49F3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FBE344-B142-DFCC-418B-5F122B2E7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ADEDA-FFB0-2048-B894-378360A5E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2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47D674-2A91-A666-B95E-F17B8F8D6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8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46E41-E084-AF4A-78BD-E8695A381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349C32-DBDA-7F66-E4A0-9C528858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1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Pascal Jost</dc:creator>
  <cp:lastModifiedBy>Pascal Jost</cp:lastModifiedBy>
  <cp:revision>1</cp:revision>
  <dcterms:created xsi:type="dcterms:W3CDTF">2026-05-29T13:21:04Z</dcterms:created>
  <dcterms:modified xsi:type="dcterms:W3CDTF">2026-05-29T13:21:33Z</dcterms:modified>
</cp:coreProperties>
</file>